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304" r:id="rId3"/>
    <p:sldId id="261" r:id="rId4"/>
    <p:sldId id="305" r:id="rId5"/>
    <p:sldId id="306" r:id="rId6"/>
    <p:sldId id="307" r:id="rId7"/>
    <p:sldId id="321" r:id="rId8"/>
    <p:sldId id="308" r:id="rId9"/>
    <p:sldId id="309" r:id="rId10"/>
    <p:sldId id="314" r:id="rId11"/>
    <p:sldId id="310" r:id="rId12"/>
    <p:sldId id="311" r:id="rId13"/>
    <p:sldId id="317" r:id="rId14"/>
    <p:sldId id="312" r:id="rId15"/>
    <p:sldId id="313" r:id="rId16"/>
    <p:sldId id="318" r:id="rId17"/>
    <p:sldId id="319" r:id="rId18"/>
    <p:sldId id="315" r:id="rId19"/>
    <p:sldId id="320" r:id="rId20"/>
    <p:sldId id="316" r:id="rId21"/>
  </p:sldIdLst>
  <p:sldSz cx="9144000" cy="6858000" type="screen4x3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99CCFF"/>
    <a:srgbClr val="0033CC"/>
    <a:srgbClr val="6699FF"/>
    <a:srgbClr val="FFFFCC"/>
    <a:srgbClr val="FFFFFF"/>
    <a:srgbClr val="33CCCC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60"/>
  </p:normalViewPr>
  <p:slideViewPr>
    <p:cSldViewPr>
      <p:cViewPr>
        <p:scale>
          <a:sx n="76" d="100"/>
          <a:sy n="76" d="100"/>
        </p:scale>
        <p:origin x="-1188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pl-PL" sz="2400"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pl-PL" sz="2400"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pl-PL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pl-PL"/>
            </a:p>
          </p:txBody>
        </p:sp>
      </p:grpSp>
      <p:sp>
        <p:nvSpPr>
          <p:cNvPr id="1229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12300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fld id="{E4AB15EB-3DB4-4344-964E-BAE145D36F93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6237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232A1A-EB10-40A8-99DD-0617298E028E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8557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5BF5BF-9CE5-429B-8879-A555E3908BD9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5513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EABE35-4BDA-4A1D-A04A-F312297B32E7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8565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F529A1-9F14-472D-9241-B1E1EFCCCF97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5938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5EE50C-3BCD-4AA9-AAD0-6E6CE2EDFA70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5238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F9725E-569E-432C-938A-667FA4792019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4649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D99C6A-BA61-4BD3-B106-765EDFCFA68E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3835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373BAE-D57F-485A-806E-BC96913E4240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153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F9136F-C6F2-476D-9FFF-ED8ABAA1256E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2229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DDA667-0ACC-470D-A340-D95D29453C77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3187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1036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pl-PL"/>
              </a:p>
            </p:txBody>
          </p:sp>
          <p:sp>
            <p:nvSpPr>
              <p:cNvPr id="1037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/>
              <a:lstStyle/>
              <a:p>
                <a:endParaRPr lang="pl-PL"/>
              </a:p>
            </p:txBody>
          </p:sp>
        </p:grpSp>
        <p:grpSp>
          <p:nvGrpSpPr>
            <p:cNvPr id="1033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1034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pl-PL"/>
              </a:p>
            </p:txBody>
          </p:sp>
          <p:sp>
            <p:nvSpPr>
              <p:cNvPr id="1035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pl-PL"/>
              </a:p>
            </p:txBody>
          </p:sp>
        </p:grpSp>
      </p:grpSp>
      <p:sp>
        <p:nvSpPr>
          <p:cNvPr id="102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1127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127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127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2600" b="1">
                <a:solidFill>
                  <a:schemeClr val="bg1"/>
                </a:solidFill>
              </a:defRPr>
            </a:lvl1pPr>
          </a:lstStyle>
          <a:p>
            <a:fld id="{39D022B2-88A1-473E-8ECF-7FF92034F036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2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http://osw2wejherowo.pl/images/14_15/boisko/DSC03374.JPG" TargetMode="External"/><Relationship Id="rId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2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43213" y="908050"/>
            <a:ext cx="6300787" cy="2446338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pl-PL" sz="1800" dirty="0" smtClean="0"/>
          </a:p>
          <a:p>
            <a:pPr eaLnBrk="1" hangingPunct="1">
              <a:lnSpc>
                <a:spcPct val="80000"/>
              </a:lnSpc>
              <a:defRPr/>
            </a:pPr>
            <a:endParaRPr lang="pl-PL" sz="1800" dirty="0" smtClean="0"/>
          </a:p>
          <a:p>
            <a:pPr algn="ctr" eaLnBrk="1" hangingPunct="1">
              <a:lnSpc>
                <a:spcPct val="80000"/>
              </a:lnSpc>
              <a:defRPr/>
            </a:pPr>
            <a:endParaRPr lang="pl-PL" sz="3600" b="1" dirty="0" smtClean="0">
              <a:solidFill>
                <a:schemeClr val="hlink"/>
              </a:solidFill>
            </a:endParaRPr>
          </a:p>
          <a:p>
            <a:pPr algn="ctr" eaLnBrk="1" hangingPunct="1">
              <a:lnSpc>
                <a:spcPct val="80000"/>
              </a:lnSpc>
              <a:defRPr/>
            </a:pPr>
            <a:endParaRPr lang="pl-PL" sz="3600" b="1" dirty="0" smtClean="0">
              <a:solidFill>
                <a:schemeClr val="hlink"/>
              </a:solidFill>
            </a:endParaRPr>
          </a:p>
          <a:p>
            <a:pPr algn="ctr" eaLnBrk="1" hangingPunct="1">
              <a:lnSpc>
                <a:spcPct val="80000"/>
              </a:lnSpc>
              <a:defRPr/>
            </a:pPr>
            <a:endParaRPr lang="pl-PL" sz="3600" b="1" dirty="0" smtClean="0">
              <a:solidFill>
                <a:schemeClr val="hlink"/>
              </a:solidFill>
            </a:endParaRPr>
          </a:p>
          <a:p>
            <a:pPr algn="ctr" eaLnBrk="1" hangingPunct="1">
              <a:lnSpc>
                <a:spcPct val="80000"/>
              </a:lnSpc>
              <a:defRPr/>
            </a:pPr>
            <a:endParaRPr lang="pl-PL" sz="3600" b="1" dirty="0">
              <a:solidFill>
                <a:schemeClr val="hlink"/>
              </a:solidFill>
            </a:endParaRPr>
          </a:p>
          <a:p>
            <a:pPr algn="ctr" eaLnBrk="1" hangingPunct="1">
              <a:lnSpc>
                <a:spcPct val="80000"/>
              </a:lnSpc>
              <a:defRPr/>
            </a:pPr>
            <a:endParaRPr lang="pl-PL" sz="3600" b="1" dirty="0" smtClean="0">
              <a:solidFill>
                <a:schemeClr val="hlink"/>
              </a:solidFill>
            </a:endParaRPr>
          </a:p>
          <a:p>
            <a:pPr algn="ctr" eaLnBrk="1" hangingPunct="1">
              <a:lnSpc>
                <a:spcPct val="80000"/>
              </a:lnSpc>
              <a:defRPr/>
            </a:pPr>
            <a:endParaRPr lang="pl-PL" sz="3600" b="1" dirty="0">
              <a:solidFill>
                <a:schemeClr val="hlink"/>
              </a:solidFill>
            </a:endParaRPr>
          </a:p>
          <a:p>
            <a:pPr algn="ctr" eaLnBrk="1" hangingPunct="1">
              <a:lnSpc>
                <a:spcPct val="80000"/>
              </a:lnSpc>
              <a:defRPr/>
            </a:pPr>
            <a:endParaRPr lang="pl-PL" sz="3600" b="1" dirty="0" smtClean="0">
              <a:solidFill>
                <a:schemeClr val="hlink"/>
              </a:solidFill>
            </a:endParaRPr>
          </a:p>
          <a:p>
            <a:pPr algn="ctr" eaLnBrk="1" hangingPunct="1">
              <a:lnSpc>
                <a:spcPct val="80000"/>
              </a:lnSpc>
              <a:defRPr/>
            </a:pPr>
            <a:endParaRPr lang="pl-PL" sz="3600" b="1" dirty="0">
              <a:solidFill>
                <a:schemeClr val="hlink"/>
              </a:solidFill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pl-PL" sz="3600" b="1" dirty="0" smtClean="0">
                <a:solidFill>
                  <a:schemeClr val="accent6"/>
                </a:solidFill>
              </a:rPr>
              <a:t>Szkoła promująca 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pl-PL" sz="3600" b="1" dirty="0" smtClean="0">
                <a:solidFill>
                  <a:schemeClr val="accent6"/>
                </a:solidFill>
              </a:rPr>
              <a:t>zdrowie</a:t>
            </a:r>
          </a:p>
          <a:p>
            <a:pPr eaLnBrk="1" hangingPunct="1">
              <a:lnSpc>
                <a:spcPct val="80000"/>
              </a:lnSpc>
              <a:defRPr/>
            </a:pPr>
            <a:endParaRPr lang="pl-PL" sz="3600" dirty="0" smtClean="0">
              <a:solidFill>
                <a:schemeClr val="hlink"/>
              </a:solidFill>
            </a:endParaRPr>
          </a:p>
        </p:txBody>
      </p:sp>
      <p:pic>
        <p:nvPicPr>
          <p:cNvPr id="3075" name="Picture 7" descr="logo szp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363913"/>
            <a:ext cx="128587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Obraz 7" descr="os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588" y="188913"/>
            <a:ext cx="10064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833938" y="6021388"/>
            <a:ext cx="367188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None/>
              <a:defRPr sz="2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endParaRPr lang="pl-PL" sz="1800" kern="0" dirty="0" smtClean="0"/>
          </a:p>
          <a:p>
            <a:pPr eaLnBrk="1" hangingPunct="1">
              <a:lnSpc>
                <a:spcPct val="80000"/>
              </a:lnSpc>
              <a:defRPr/>
            </a:pPr>
            <a:endParaRPr lang="pl-PL" sz="1800" kern="0" dirty="0" smtClean="0"/>
          </a:p>
          <a:p>
            <a:pPr algn="ctr" eaLnBrk="1" hangingPunct="1">
              <a:lnSpc>
                <a:spcPct val="80000"/>
              </a:lnSpc>
              <a:defRPr/>
            </a:pPr>
            <a:endParaRPr lang="pl-PL" sz="3600" b="1" kern="0" dirty="0" smtClean="0">
              <a:solidFill>
                <a:schemeClr val="hlink"/>
              </a:solidFill>
            </a:endParaRPr>
          </a:p>
          <a:p>
            <a:pPr algn="ctr" eaLnBrk="1" hangingPunct="1">
              <a:lnSpc>
                <a:spcPct val="80000"/>
              </a:lnSpc>
              <a:defRPr/>
            </a:pPr>
            <a:endParaRPr lang="pl-PL" sz="1600" b="1" kern="0" dirty="0" smtClean="0">
              <a:solidFill>
                <a:schemeClr val="hlink"/>
              </a:solidFill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pl-PL" sz="1400" b="1" kern="0" dirty="0" smtClean="0">
                <a:solidFill>
                  <a:schemeClr val="tx1"/>
                </a:solidFill>
              </a:rPr>
              <a:t>Prezentacja działań z zakresu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pl-PL" sz="1400" b="1" kern="0" dirty="0" smtClean="0">
                <a:solidFill>
                  <a:schemeClr val="tx1"/>
                </a:solidFill>
              </a:rPr>
              <a:t>promocji zdrowia podjętych </a:t>
            </a:r>
            <a:br>
              <a:rPr lang="pl-PL" sz="1400" b="1" kern="0" dirty="0" smtClean="0">
                <a:solidFill>
                  <a:schemeClr val="tx1"/>
                </a:solidFill>
              </a:rPr>
            </a:br>
            <a:r>
              <a:rPr lang="pl-PL" sz="1400" b="1" kern="0" dirty="0" smtClean="0">
                <a:solidFill>
                  <a:schemeClr val="tx1"/>
                </a:solidFill>
              </a:rPr>
              <a:t>w okresie przygotowawczym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pl-PL" sz="1400" b="1" kern="0" dirty="0" smtClean="0">
                <a:solidFill>
                  <a:schemeClr val="tx1"/>
                </a:solidFill>
              </a:rPr>
              <a:t>Luty 2014 – Czerwiec 2015</a:t>
            </a:r>
          </a:p>
          <a:p>
            <a:pPr algn="ctr" eaLnBrk="1" hangingPunct="1">
              <a:lnSpc>
                <a:spcPct val="80000"/>
              </a:lnSpc>
              <a:defRPr/>
            </a:pPr>
            <a:endParaRPr lang="pl-PL" sz="3600" b="1" kern="0" dirty="0" smtClean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pl-PL" sz="1200" kern="0" dirty="0" smtClean="0">
              <a:solidFill>
                <a:schemeClr val="hlink"/>
              </a:solidFill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smtClean="0"/>
              <a:t>Konkursy</a:t>
            </a:r>
          </a:p>
        </p:txBody>
      </p:sp>
      <p:pic>
        <p:nvPicPr>
          <p:cNvPr id="93186" name="Obraz 2" descr="C:\Users\RUMIAH6\Desktop\Bożena\DSC_92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02" y="2324230"/>
            <a:ext cx="3021659" cy="2049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Obraz 7" descr="C:\Users\RUMIAH6\Desktop\Bożena\DSC_91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197" y="298317"/>
            <a:ext cx="2848978" cy="1932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4" descr="http://osw2wejherowo.pl/images/13_14/kolorowo/DSC_91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749612"/>
            <a:ext cx="2898740" cy="19338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jcemediabox-popup-img" descr="DSC_92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881" y="2556212"/>
            <a:ext cx="3118383" cy="20789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jcemediabox-popup-img" descr="P529635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965" y="4749612"/>
            <a:ext cx="2596113" cy="19470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1" name="jcemediabox-popup-img" descr="P529636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834" y="1414955"/>
            <a:ext cx="1832625" cy="2823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Obraz 7" descr="osw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588" y="188913"/>
            <a:ext cx="10064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smtClean="0"/>
              <a:t>Gry i zabawy na świeżym powietrzu</a:t>
            </a:r>
          </a:p>
        </p:txBody>
      </p:sp>
      <p:pic>
        <p:nvPicPr>
          <p:cNvPr id="88066" name="Obraz 3" descr="C:\Users\RUMIAH6\Desktop\Bożena\IMG_20140320_145423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80928"/>
            <a:ext cx="3669263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Obraz 4" descr="C:\Users\RUMIAH6\Desktop\Bożena\IMG_20140323_2014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80928"/>
            <a:ext cx="3689642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Obraz 7" descr="os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588" y="188913"/>
            <a:ext cx="10064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smtClean="0"/>
              <a:t>Spotkania z ciekawymi osobami</a:t>
            </a:r>
          </a:p>
        </p:txBody>
      </p:sp>
      <p:pic>
        <p:nvPicPr>
          <p:cNvPr id="90114" name="Picture 2" descr="http://osw2wejherowo.pl/images/13_14/sp_diet/01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71" y="2060848"/>
            <a:ext cx="2571551" cy="23247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3" descr="http://osw2wejherowo.pl/images/13_14/sp_diet/01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69" y="4538903"/>
            <a:ext cx="2380732" cy="21966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4" descr="http://osw2wejherowo.pl/images/13_14/sp_diet/01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768" y="1052736"/>
            <a:ext cx="2868765" cy="24268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6" descr="http://osw2wejherowo.pl/images/13_14/spotk_policja/IMG_0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497" y="2478360"/>
            <a:ext cx="2169786" cy="2060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9" name="Picture 7" descr="http://osw2wejherowo.pl/images/13_14/spotk_policja/IMG_00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478" y="4814204"/>
            <a:ext cx="2159805" cy="19527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0" name="Obraz 12" descr="C:\Users\RUMIAH6\Desktop\Bożena\PB038251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350" y="3861048"/>
            <a:ext cx="3230966" cy="2471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Obraz 7" descr="osw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588" y="188913"/>
            <a:ext cx="10064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smtClean="0"/>
              <a:t>Uczymy się ratować życie</a:t>
            </a:r>
          </a:p>
        </p:txBody>
      </p:sp>
      <p:pic>
        <p:nvPicPr>
          <p:cNvPr id="95235" name="Obraz 6" descr="C:\Users\RUMIAH6\Desktop\Bożena\Zdjŕcie13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375" y="1043195"/>
            <a:ext cx="3674907" cy="28178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4" descr="http://osw2wejherowo.pl/images/13_14/ratow/Zd13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06" y="2996952"/>
            <a:ext cx="4224471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Picture 5" descr="http://osw2wejherowo.pl/images/13_14/ratow/DSC_91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096" y="4365104"/>
            <a:ext cx="3346090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Obraz 7" descr="os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588" y="188913"/>
            <a:ext cx="10064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smtClean="0"/>
              <a:t>Bierzemy udział w projektach</a:t>
            </a:r>
          </a:p>
        </p:txBody>
      </p:sp>
      <p:pic>
        <p:nvPicPr>
          <p:cNvPr id="91138" name="Picture 2" descr="thumb 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93" y="2290170"/>
            <a:ext cx="2664321" cy="21145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jcemediabox-popup-img" descr="0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350" y="2478360"/>
            <a:ext cx="2128720" cy="16593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jcemediabox-popup-img" descr="0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56133"/>
            <a:ext cx="2677945" cy="21591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jcemediabox-popup-img" descr="0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76" y="4577729"/>
            <a:ext cx="2382353" cy="21275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jcemediabox-popup-img" descr="05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237" y="4408767"/>
            <a:ext cx="2497008" cy="21275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jcemediabox-popup-img" descr="1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230" y="3861048"/>
            <a:ext cx="2643079" cy="2671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Obraz 7" descr="osw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588" y="188913"/>
            <a:ext cx="10064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ytuł 1"/>
          <p:cNvSpPr>
            <a:spLocks noGrp="1"/>
          </p:cNvSpPr>
          <p:nvPr>
            <p:ph type="title"/>
          </p:nvPr>
        </p:nvSpPr>
        <p:spPr>
          <a:xfrm>
            <a:off x="881063" y="476250"/>
            <a:ext cx="7924800" cy="1143000"/>
          </a:xfrm>
        </p:spPr>
        <p:txBody>
          <a:bodyPr/>
          <a:lstStyle/>
          <a:p>
            <a:r>
              <a:rPr lang="pl-PL" sz="2400" smtClean="0"/>
              <a:t>Bierzemy udział w programach</a:t>
            </a:r>
          </a:p>
        </p:txBody>
      </p:sp>
      <p:pic>
        <p:nvPicPr>
          <p:cNvPr id="92165" name="Picture 5" descr="http://osw2wejherowo.pl/images/13_14/Jem_smacznie/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78360"/>
            <a:ext cx="3083959" cy="1830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6" name="jcemediabox-popup-img" descr="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437112"/>
            <a:ext cx="3442088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7" name="jcemediabox-popup-img" descr="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903" y="1772816"/>
            <a:ext cx="3866458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8" name="jcemediabox-popup-img" descr="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428" y="4437112"/>
            <a:ext cx="3751206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Obraz 7" descr="osw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588" y="188913"/>
            <a:ext cx="10064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ytuł 1"/>
          <p:cNvSpPr>
            <a:spLocks noGrp="1"/>
          </p:cNvSpPr>
          <p:nvPr>
            <p:ph type="title"/>
          </p:nvPr>
        </p:nvSpPr>
        <p:spPr>
          <a:xfrm>
            <a:off x="963613" y="411163"/>
            <a:ext cx="7924800" cy="1143000"/>
          </a:xfrm>
        </p:spPr>
        <p:txBody>
          <a:bodyPr/>
          <a:lstStyle/>
          <a:p>
            <a:r>
              <a:rPr lang="pl-PL" sz="2400" smtClean="0"/>
              <a:t>Bierzemy udział w zawodach</a:t>
            </a:r>
          </a:p>
        </p:txBody>
      </p:sp>
      <p:pic>
        <p:nvPicPr>
          <p:cNvPr id="97282" name="jcemediabox-popup-img" descr="0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55572"/>
            <a:ext cx="3274343" cy="1866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jcemediabox-popup-img" descr="0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065" y="2510690"/>
            <a:ext cx="2571750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jcemediabox-popup-img" descr="07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064" y="4608310"/>
            <a:ext cx="2331437" cy="20421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jcemediabox-popup-img" descr="09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447" y="4812093"/>
            <a:ext cx="2962275" cy="1838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jcemediabox-popup-img" descr="07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627" y="2724314"/>
            <a:ext cx="2695575" cy="1981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8" name="jcemediabox-popup-img" descr="08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59" y="1846446"/>
            <a:ext cx="2743200" cy="1990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9" name="jcemediabox-popup-img" descr="08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84" y="4274590"/>
            <a:ext cx="3292475" cy="2011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Obraz 7" descr="osw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588" y="188913"/>
            <a:ext cx="10064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ytuł 1"/>
          <p:cNvSpPr>
            <a:spLocks noGrp="1"/>
          </p:cNvSpPr>
          <p:nvPr>
            <p:ph type="title"/>
          </p:nvPr>
        </p:nvSpPr>
        <p:spPr>
          <a:xfrm>
            <a:off x="779463" y="296863"/>
            <a:ext cx="7924800" cy="1143000"/>
          </a:xfrm>
        </p:spPr>
        <p:txBody>
          <a:bodyPr/>
          <a:lstStyle/>
          <a:p>
            <a:r>
              <a:rPr lang="pl-PL" sz="2400" smtClean="0"/>
              <a:t>Bierzemy udział w zawodach, zdobywamy nagrody</a:t>
            </a:r>
          </a:p>
        </p:txBody>
      </p:sp>
      <p:pic>
        <p:nvPicPr>
          <p:cNvPr id="98306" name="jcemediabox-popup-img" descr="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61" y="1546838"/>
            <a:ext cx="2400533" cy="2374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jcemediabox-popup-img" descr="0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348880"/>
            <a:ext cx="2110702" cy="2010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jcemediabox-popup-img" descr="0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761159"/>
            <a:ext cx="1857375" cy="1714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jcemediabox-popup-img" descr="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939" y="4359072"/>
            <a:ext cx="3877377" cy="2381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0" name="jcemediabox-popup-img" descr="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837" y="1700808"/>
            <a:ext cx="3289479" cy="21314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1" name="jcemediabox-popup-img" descr="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088"/>
            <a:ext cx="2743200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Obraz 7" descr="osw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588" y="188913"/>
            <a:ext cx="10064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ytuł 1"/>
          <p:cNvSpPr>
            <a:spLocks noGrp="1"/>
          </p:cNvSpPr>
          <p:nvPr>
            <p:ph type="title"/>
          </p:nvPr>
        </p:nvSpPr>
        <p:spPr>
          <a:xfrm>
            <a:off x="755650" y="471488"/>
            <a:ext cx="7924800" cy="1143000"/>
          </a:xfrm>
        </p:spPr>
        <p:txBody>
          <a:bodyPr/>
          <a:lstStyle/>
          <a:p>
            <a:r>
              <a:rPr lang="pl-PL" sz="2400" smtClean="0"/>
              <a:t>Otwarcie boiska wielofunkcyjnego </a:t>
            </a:r>
          </a:p>
        </p:txBody>
      </p:sp>
      <p:pic>
        <p:nvPicPr>
          <p:cNvPr id="94213" name="jcemediabox-popup-img" descr="DSC0338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612" y="1612154"/>
            <a:ext cx="4121734" cy="2418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jcemediabox-popup-img" descr="DSC034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395" y="4365104"/>
            <a:ext cx="2676525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6" name="Picture 8" descr="http://osw2wejherowo.pl/images/14_15/boisko/DSC03374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27396"/>
            <a:ext cx="3996458" cy="2492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7" name="jcemediabox-popup-img" descr="DSC034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30783"/>
            <a:ext cx="3520068" cy="19809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Obraz 7" descr="osw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588" y="188913"/>
            <a:ext cx="10064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ytuł 1"/>
          <p:cNvSpPr>
            <a:spLocks noGrp="1"/>
          </p:cNvSpPr>
          <p:nvPr>
            <p:ph type="title"/>
          </p:nvPr>
        </p:nvSpPr>
        <p:spPr>
          <a:xfrm>
            <a:off x="755650" y="419100"/>
            <a:ext cx="7924800" cy="1143000"/>
          </a:xfrm>
        </p:spPr>
        <p:txBody>
          <a:bodyPr/>
          <a:lstStyle/>
          <a:p>
            <a:r>
              <a:rPr lang="pl-PL" sz="2400" smtClean="0"/>
              <a:t>Dzień Sportu</a:t>
            </a:r>
          </a:p>
        </p:txBody>
      </p:sp>
      <p:pic>
        <p:nvPicPr>
          <p:cNvPr id="4" name="jcemediabox-popup-img" descr="P528618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07" y="2986365"/>
            <a:ext cx="3265961" cy="32795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jcemediabox-popup-img" descr="P528616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304" y="188640"/>
            <a:ext cx="2717399" cy="2597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jcemediabox-popup-img" descr="P52863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617" y="3861048"/>
            <a:ext cx="3877759" cy="29083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jcemediabox-popup-img" descr="P528625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361" y="995838"/>
            <a:ext cx="2763111" cy="2684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Obraz 7" descr="osw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588" y="188913"/>
            <a:ext cx="10064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dirty="0" smtClean="0">
                <a:solidFill>
                  <a:schemeClr val="accent6"/>
                </a:solidFill>
              </a:rPr>
              <a:t>Szkoła promująca zdrowie</a:t>
            </a:r>
          </a:p>
        </p:txBody>
      </p:sp>
      <p:sp>
        <p:nvSpPr>
          <p:cNvPr id="4099" name="Symbol zastępczy zawartości 1"/>
          <p:cNvSpPr>
            <a:spLocks noGrp="1"/>
          </p:cNvSpPr>
          <p:nvPr>
            <p:ph sz="half" idx="2"/>
          </p:nvPr>
        </p:nvSpPr>
        <p:spPr>
          <a:xfrm>
            <a:off x="5156200" y="2508250"/>
            <a:ext cx="3744913" cy="3449638"/>
          </a:xfrm>
        </p:spPr>
        <p:txBody>
          <a:bodyPr/>
          <a:lstStyle/>
          <a:p>
            <a:r>
              <a:rPr lang="pl-PL" sz="1800" smtClean="0"/>
              <a:t>to szkoła, która w szczególny sposób propaguje zdrowy styl życia wśród uczniów, wyposaża ich </a:t>
            </a:r>
            <a:br>
              <a:rPr lang="pl-PL" sz="1800" smtClean="0"/>
            </a:br>
            <a:r>
              <a:rPr lang="pl-PL" sz="1800" smtClean="0"/>
              <a:t>w wiedzę i umiejętności niezbędne do podejmowania odpowiednich wyborów dla poprawy własnego zdrowia, kształtuje poczucie odpowiedzialności  za zdrowie własne i innych, prowadzi wszechstronną edukację, włącza do działań prozdrowotnych uczniów,  jak </a:t>
            </a:r>
            <a:br>
              <a:rPr lang="pl-PL" sz="1800" smtClean="0"/>
            </a:br>
            <a:r>
              <a:rPr lang="pl-PL" sz="1800" smtClean="0"/>
              <a:t>i ich rodziców</a:t>
            </a:r>
            <a:r>
              <a:rPr lang="pl-PL" sz="2400" smtClean="0"/>
              <a:t>.</a:t>
            </a:r>
          </a:p>
          <a:p>
            <a:endParaRPr lang="pl-PL" smtClean="0"/>
          </a:p>
        </p:txBody>
      </p:sp>
      <p:pic>
        <p:nvPicPr>
          <p:cNvPr id="4100" name="Obraz 7" descr="osw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588" y="188913"/>
            <a:ext cx="10064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jcemediabox-popup-img" descr="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54900"/>
            <a:ext cx="4411774" cy="3906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ytuł 1"/>
          <p:cNvSpPr>
            <a:spLocks noGrp="1"/>
          </p:cNvSpPr>
          <p:nvPr>
            <p:ph type="title"/>
          </p:nvPr>
        </p:nvSpPr>
        <p:spPr>
          <a:xfrm>
            <a:off x="755650" y="363538"/>
            <a:ext cx="7924800" cy="1143000"/>
          </a:xfrm>
        </p:spPr>
        <p:txBody>
          <a:bodyPr/>
          <a:lstStyle/>
          <a:p>
            <a:r>
              <a:rPr lang="pl-PL" sz="2400" smtClean="0"/>
              <a:t>Zajęcia pozalekcyjne</a:t>
            </a:r>
          </a:p>
        </p:txBody>
      </p:sp>
      <p:pic>
        <p:nvPicPr>
          <p:cNvPr id="99330" name="Picture 2" descr="klub_sportowy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5" y="1685587"/>
            <a:ext cx="3240066" cy="2156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1" name="Picture 3" descr="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687" y="2420888"/>
            <a:ext cx="2523008" cy="2454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Picture 4" descr="DSC0259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110" y="2661359"/>
            <a:ext cx="2363345" cy="19917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3" name="Picture 5" descr="kolko_teatralne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22" y="4085376"/>
            <a:ext cx="2810339" cy="2493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4" name="Picture 6" descr="kolko_teatralne0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564" y="4875220"/>
            <a:ext cx="3910541" cy="18966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5" name="Picture 7" descr="kolko_szachowe0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044" y="585712"/>
            <a:ext cx="2853602" cy="18075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Obraz 7" descr="osw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588" y="188913"/>
            <a:ext cx="10064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996950"/>
            <a:ext cx="7693025" cy="21590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pl-PL" i="1" dirty="0" smtClean="0">
                <a:solidFill>
                  <a:schemeClr val="accent6"/>
                </a:solidFill>
              </a:rPr>
              <a:t>   </a:t>
            </a:r>
            <a:r>
              <a:rPr lang="pl-PL" b="1" dirty="0" smtClean="0">
                <a:solidFill>
                  <a:schemeClr val="accent6"/>
                </a:solidFill>
              </a:rPr>
              <a:t>Wiemy, jakie czynniki mają wpływ </a:t>
            </a:r>
            <a:br>
              <a:rPr lang="pl-PL" b="1" dirty="0" smtClean="0">
                <a:solidFill>
                  <a:schemeClr val="accent6"/>
                </a:solidFill>
              </a:rPr>
            </a:br>
            <a:r>
              <a:rPr lang="pl-PL" b="1" dirty="0" smtClean="0">
                <a:solidFill>
                  <a:schemeClr val="accent6"/>
                </a:solidFill>
              </a:rPr>
              <a:t>na nasze zdrowie</a:t>
            </a:r>
            <a:r>
              <a:rPr lang="pl-PL" b="1" dirty="0">
                <a:solidFill>
                  <a:schemeClr val="accent6"/>
                </a:solidFill>
              </a:rPr>
              <a:t> </a:t>
            </a:r>
            <a:r>
              <a:rPr lang="pl-PL" b="1" dirty="0" smtClean="0">
                <a:solidFill>
                  <a:schemeClr val="accent6"/>
                </a:solidFill>
                <a:sym typeface="Wingdings" panose="05000000000000000000" pitchFamily="2" charset="2"/>
              </a:rPr>
              <a:t> dlatego też:</a:t>
            </a:r>
            <a:endParaRPr lang="pl-PL" b="1" dirty="0" smtClean="0">
              <a:solidFill>
                <a:schemeClr val="accent6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pl-PL" dirty="0" smtClean="0">
              <a:solidFill>
                <a:srgbClr val="0080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pl-PL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pl-PL" dirty="0" smtClean="0">
              <a:solidFill>
                <a:srgbClr val="33CC33"/>
              </a:solidFill>
            </a:endParaRPr>
          </a:p>
        </p:txBody>
      </p:sp>
      <p:pic>
        <p:nvPicPr>
          <p:cNvPr id="5123" name="Obraz 7" descr="osw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588" y="188913"/>
            <a:ext cx="10064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9"/>
          <p:cNvSpPr>
            <a:spLocks noGrp="1" noChangeArrowheads="1"/>
          </p:cNvSpPr>
          <p:nvPr>
            <p:ph type="title"/>
          </p:nvPr>
        </p:nvSpPr>
        <p:spPr>
          <a:xfrm>
            <a:off x="900113" y="2244725"/>
            <a:ext cx="7924800" cy="719138"/>
          </a:xfrm>
        </p:spPr>
        <p:txBody>
          <a:bodyPr/>
          <a:lstStyle/>
          <a:p>
            <a:pPr algn="ctr" eaLnBrk="1" hangingPunct="1"/>
            <a:r>
              <a:rPr lang="pl-PL" sz="2400" smtClean="0"/>
              <a:t>Dobrze się odżywiamy i poznajemy nowe smaki</a:t>
            </a:r>
          </a:p>
        </p:txBody>
      </p:sp>
      <p:pic>
        <p:nvPicPr>
          <p:cNvPr id="17415" name="Obraz 3" descr="C:\Users\RUMIAH6\Desktop\Bożena\IMG_00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871987"/>
            <a:ext cx="1584176" cy="18682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Obraz 2" descr="C:\Users\RUMIAH6\Desktop\Bożena\IMG_01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119" y="4961202"/>
            <a:ext cx="2249159" cy="1689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Obraz 1" descr="C:\Users\RUMIAH6\Desktop\Bożena\IMG_00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71360"/>
            <a:ext cx="1528789" cy="2046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jcemediabox-popup-img" descr="P103048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345" y="2900768"/>
            <a:ext cx="2879963" cy="20166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jcemediabox-popup-img" descr="P103049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898888"/>
            <a:ext cx="2579202" cy="17194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6988" y="960438"/>
            <a:ext cx="7693025" cy="2160587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pl-PL" i="1" dirty="0" smtClean="0">
                <a:solidFill>
                  <a:schemeClr val="accent6"/>
                </a:solidFill>
              </a:rPr>
              <a:t>   </a:t>
            </a:r>
            <a:endParaRPr lang="pl-PL" dirty="0" smtClean="0">
              <a:solidFill>
                <a:srgbClr val="0080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pl-PL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pl-PL" dirty="0" smtClean="0">
              <a:solidFill>
                <a:srgbClr val="33CC33"/>
              </a:solidFill>
            </a:endParaRPr>
          </a:p>
        </p:txBody>
      </p:sp>
      <p:pic>
        <p:nvPicPr>
          <p:cNvPr id="6147" name="Obraz 7" descr="osw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588" y="188913"/>
            <a:ext cx="10064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9"/>
          <p:cNvSpPr>
            <a:spLocks noGrp="1" noChangeArrowheads="1"/>
          </p:cNvSpPr>
          <p:nvPr>
            <p:ph type="title"/>
          </p:nvPr>
        </p:nvSpPr>
        <p:spPr>
          <a:xfrm>
            <a:off x="923925" y="1579563"/>
            <a:ext cx="7924800" cy="720725"/>
          </a:xfrm>
        </p:spPr>
        <p:txBody>
          <a:bodyPr/>
          <a:lstStyle/>
          <a:p>
            <a:pPr algn="ctr" eaLnBrk="1" hangingPunct="1"/>
            <a:r>
              <a:rPr lang="pl-PL" sz="2400" smtClean="0"/>
              <a:t>Prowadzimy aktywny wypoczynek </a:t>
            </a:r>
            <a:br>
              <a:rPr lang="pl-PL" sz="2400" smtClean="0"/>
            </a:br>
            <a:r>
              <a:rPr lang="pl-PL" sz="2400" smtClean="0"/>
              <a:t>i rekreacyjny sport</a:t>
            </a:r>
            <a:r>
              <a:rPr lang="pl-PL" sz="2800" smtClean="0"/>
              <a:t/>
            </a:r>
            <a:br>
              <a:rPr lang="pl-PL" sz="2800" smtClean="0"/>
            </a:br>
            <a:endParaRPr lang="pl-PL" sz="2800" b="0" smtClean="0"/>
          </a:p>
        </p:txBody>
      </p:sp>
      <p:pic>
        <p:nvPicPr>
          <p:cNvPr id="89090" name="Obraz 7" descr="C:\Users\RUMIAH6\Desktop\Bożena\P10205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37" y="2619953"/>
            <a:ext cx="2468563" cy="1920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1" name="Obraz 6" descr="C:\Users\RUMIAH6\Desktop\Bożena\Kajaki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202" y="2816650"/>
            <a:ext cx="2578682" cy="34483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Obraz 13" descr="C:\Users\RUMIAH6\Desktop\Bożena\Zdjęcie09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421" y="3290446"/>
            <a:ext cx="2515022" cy="2720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6" descr="klub_sportowy0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76" y="4927874"/>
            <a:ext cx="2590800" cy="1790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ytuł 1"/>
          <p:cNvSpPr>
            <a:spLocks noGrp="1"/>
          </p:cNvSpPr>
          <p:nvPr>
            <p:ph type="title"/>
          </p:nvPr>
        </p:nvSpPr>
        <p:spPr>
          <a:xfrm>
            <a:off x="1979613" y="1219200"/>
            <a:ext cx="7675562" cy="1143000"/>
          </a:xfrm>
        </p:spPr>
        <p:txBody>
          <a:bodyPr/>
          <a:lstStyle/>
          <a:p>
            <a:r>
              <a:rPr lang="pl-PL" sz="2400" smtClean="0"/>
              <a:t>Wiemy, czym jest uzależnienie oraz jakie zagrożenia na nas czekają w Internecie</a:t>
            </a:r>
            <a:r>
              <a:rPr lang="pl-PL" smtClean="0"/>
              <a:t/>
            </a:r>
            <a:br>
              <a:rPr lang="pl-PL" smtClean="0"/>
            </a:br>
            <a:endParaRPr lang="pl-PL" smtClean="0"/>
          </a:p>
        </p:txBody>
      </p:sp>
      <p:pic>
        <p:nvPicPr>
          <p:cNvPr id="4" name="Picture 4" descr="imagesko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40" y="188640"/>
            <a:ext cx="1671872" cy="14189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humb IMG 01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22922"/>
            <a:ext cx="2448272" cy="37851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ttp://osw2wejherowo.pl/images/13_14/zagrozenia/IMG_016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98357" y="4650566"/>
            <a:ext cx="2638184" cy="1978638"/>
          </a:xfrm>
          <a:effectLst>
            <a:softEdge rad="112500"/>
          </a:effectLst>
        </p:spPr>
      </p:pic>
      <p:pic>
        <p:nvPicPr>
          <p:cNvPr id="7" name="jcemediabox-popup-img" descr="IMG_017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482" y="2722921"/>
            <a:ext cx="2193899" cy="1755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8" name="Picture 2" descr="http://osw2wejherowo.pl/images/13_14/spotk_policja/IMG_00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883" y="2996952"/>
            <a:ext cx="2347915" cy="3312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Obraz 7" descr="osw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588" y="188913"/>
            <a:ext cx="10064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ytuł 1"/>
          <p:cNvSpPr>
            <a:spLocks noGrp="1"/>
          </p:cNvSpPr>
          <p:nvPr>
            <p:ph type="title"/>
          </p:nvPr>
        </p:nvSpPr>
        <p:spPr>
          <a:xfrm>
            <a:off x="1116013" y="1219200"/>
            <a:ext cx="7924800" cy="1143000"/>
          </a:xfrm>
        </p:spPr>
        <p:txBody>
          <a:bodyPr/>
          <a:lstStyle/>
          <a:p>
            <a:r>
              <a:rPr lang="pl-PL" sz="2400" smtClean="0"/>
              <a:t>Wycieczki</a:t>
            </a:r>
            <a:r>
              <a:rPr lang="pl-PL" smtClean="0"/>
              <a:t/>
            </a:r>
            <a:br>
              <a:rPr lang="pl-PL" smtClean="0"/>
            </a:br>
            <a:endParaRPr lang="pl-PL" smtClean="0"/>
          </a:p>
        </p:txBody>
      </p:sp>
      <p:pic>
        <p:nvPicPr>
          <p:cNvPr id="84994" name="Picture 2" descr="thumb 20140205 1113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622" y="1225696"/>
            <a:ext cx="2520280" cy="1994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ture 3" descr="http://osw2wejherowo.pl/images/13_14/Targi/20140205_1147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862" y="759541"/>
            <a:ext cx="2584594" cy="2062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Obraz 8" descr="C:\Users\RUMIAH6\Desktop\Bożena\P61265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3743022" cy="28072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0" name="Obraz 5" descr="C:\Users\RUMIAH6\Desktop\Bożena\IMG_20140611_1625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129" y="3618852"/>
            <a:ext cx="4384692" cy="3204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Obraz 7" descr="osw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588" y="188913"/>
            <a:ext cx="10064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ytuł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866775"/>
          </a:xfrm>
        </p:spPr>
        <p:txBody>
          <a:bodyPr/>
          <a:lstStyle/>
          <a:p>
            <a:r>
              <a:rPr lang="pl-PL" sz="2400" smtClean="0"/>
              <a:t>Wycieczki</a:t>
            </a:r>
          </a:p>
        </p:txBody>
      </p:sp>
      <p:pic>
        <p:nvPicPr>
          <p:cNvPr id="4" name="Obraz 4" descr="C:\Users\RUMIAH6\Desktop\Bożena\IMG_20140611_1512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02367"/>
            <a:ext cx="3788423" cy="2833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10" descr="C:\Users\RUMIAH6\Desktop\Bożena\P61265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422" y="3353172"/>
            <a:ext cx="3922378" cy="3480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9" descr="C:\Users\RUMIAH6\Desktop\Bożena\P61265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0356"/>
            <a:ext cx="3238072" cy="2425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Obraz 7" descr="os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588" y="188913"/>
            <a:ext cx="10064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smtClean="0"/>
              <a:t>Zajęcia profilaktyczne nt. cukrzycy</a:t>
            </a:r>
          </a:p>
        </p:txBody>
      </p:sp>
      <p:pic>
        <p:nvPicPr>
          <p:cNvPr id="86018" name="Picture 2" descr="thumb SDC120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660" y="2735195"/>
            <a:ext cx="2784385" cy="3497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3" descr="http://osw2wejherowo.pl/images/13_14/cukrzyca/SDC120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35194"/>
            <a:ext cx="2651067" cy="3510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4" descr="http://osw2wejherowo.pl/images/13_14/cukrzyca/SDC120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541" y="2852936"/>
            <a:ext cx="2762341" cy="3392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Obraz 7" descr="os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588" y="188913"/>
            <a:ext cx="10064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ytuł 1"/>
          <p:cNvSpPr>
            <a:spLocks noGrp="1"/>
          </p:cNvSpPr>
          <p:nvPr>
            <p:ph type="title"/>
          </p:nvPr>
        </p:nvSpPr>
        <p:spPr>
          <a:xfrm>
            <a:off x="1096963" y="677863"/>
            <a:ext cx="7924800" cy="1143000"/>
          </a:xfrm>
        </p:spPr>
        <p:txBody>
          <a:bodyPr/>
          <a:lstStyle/>
          <a:p>
            <a:r>
              <a:rPr lang="pl-PL" sz="2400" smtClean="0"/>
              <a:t>Konkursy, rozgrywki</a:t>
            </a:r>
          </a:p>
        </p:txBody>
      </p:sp>
      <p:pic>
        <p:nvPicPr>
          <p:cNvPr id="87043" name="Picture 3" descr="thumb 20140221 0835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029" y="2934781"/>
            <a:ext cx="1781175" cy="142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4" descr="http://osw2wejherowo.pl/images/13_14/konk_gast/20140221_1145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147" y="625366"/>
            <a:ext cx="2822513" cy="22489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5" descr="http://osw2wejherowo.pl/images/13_14/konk_gast/20140221_1148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642" y="4609441"/>
            <a:ext cx="3160358" cy="2086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Obraz 14" descr="C:\Users\RUMIAH6\Desktop\Bożena\Zdjęcie17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093" y="4293096"/>
            <a:ext cx="3330223" cy="23614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jcemediabox-popup-img" descr="0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769" y="2501645"/>
            <a:ext cx="2741447" cy="20560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Obraz 7" descr="osw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588" y="188913"/>
            <a:ext cx="10064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Kapsuły">
  <a:themeElements>
    <a:clrScheme name="Kapsuły 2">
      <a:dk1>
        <a:srgbClr val="000000"/>
      </a:dk1>
      <a:lt1>
        <a:srgbClr val="FFFFFF"/>
      </a:lt1>
      <a:dk2>
        <a:srgbClr val="000000"/>
      </a:dk2>
      <a:lt2>
        <a:srgbClr val="808000"/>
      </a:lt2>
      <a:accent1>
        <a:srgbClr val="FFCC99"/>
      </a:accent1>
      <a:accent2>
        <a:srgbClr val="99CC00"/>
      </a:accent2>
      <a:accent3>
        <a:srgbClr val="FFFFFF"/>
      </a:accent3>
      <a:accent4>
        <a:srgbClr val="000000"/>
      </a:accent4>
      <a:accent5>
        <a:srgbClr val="FFE2CA"/>
      </a:accent5>
      <a:accent6>
        <a:srgbClr val="8AB900"/>
      </a:accent6>
      <a:hlink>
        <a:srgbClr val="336600"/>
      </a:hlink>
      <a:folHlink>
        <a:srgbClr val="FFCC00"/>
      </a:folHlink>
    </a:clrScheme>
    <a:fontScheme name="Kapsuł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apsuły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uły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uły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uły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uły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uły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uły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uły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2639</TotalTime>
  <Words>111</Words>
  <Application>Microsoft Office PowerPoint</Application>
  <PresentationFormat>Pokaz na ekranie (4:3)</PresentationFormat>
  <Paragraphs>42</Paragraphs>
  <Slides>20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5" baseType="lpstr">
      <vt:lpstr>Arial</vt:lpstr>
      <vt:lpstr>Wingdings</vt:lpstr>
      <vt:lpstr>Calibri</vt:lpstr>
      <vt:lpstr>Times New Roman</vt:lpstr>
      <vt:lpstr>Kapsuły</vt:lpstr>
      <vt:lpstr>Prezentacja programu PowerPoint</vt:lpstr>
      <vt:lpstr>Szkoła promująca zdrowie</vt:lpstr>
      <vt:lpstr>Dobrze się odżywiamy i poznajemy nowe smaki</vt:lpstr>
      <vt:lpstr>Prowadzimy aktywny wypoczynek  i rekreacyjny sport </vt:lpstr>
      <vt:lpstr>Wiemy, czym jest uzależnienie oraz jakie zagrożenia na nas czekają w Internecie </vt:lpstr>
      <vt:lpstr>Wycieczki </vt:lpstr>
      <vt:lpstr>Wycieczki</vt:lpstr>
      <vt:lpstr>Zajęcia profilaktyczne nt. cukrzycy</vt:lpstr>
      <vt:lpstr>Konkursy, rozgrywki</vt:lpstr>
      <vt:lpstr>Konkursy</vt:lpstr>
      <vt:lpstr>Gry i zabawy na świeżym powietrzu</vt:lpstr>
      <vt:lpstr>Spotkania z ciekawymi osobami</vt:lpstr>
      <vt:lpstr>Uczymy się ratować życie</vt:lpstr>
      <vt:lpstr>Bierzemy udział w projektach</vt:lpstr>
      <vt:lpstr>Bierzemy udział w programach</vt:lpstr>
      <vt:lpstr>Bierzemy udział w zawodach</vt:lpstr>
      <vt:lpstr>Bierzemy udział w zawodach, zdobywamy nagrody</vt:lpstr>
      <vt:lpstr>Otwarcie boiska wielofunkcyjnego </vt:lpstr>
      <vt:lpstr>Dzień Sportu</vt:lpstr>
      <vt:lpstr>Zajęcia pozalekcyjne</vt:lpstr>
    </vt:vector>
  </TitlesOfParts>
  <Company>Prywatny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My</dc:creator>
  <cp:lastModifiedBy>Edith</cp:lastModifiedBy>
  <cp:revision>151</cp:revision>
  <dcterms:created xsi:type="dcterms:W3CDTF">2010-09-11T15:09:28Z</dcterms:created>
  <dcterms:modified xsi:type="dcterms:W3CDTF">2015-04-17T18:16:21Z</dcterms:modified>
</cp:coreProperties>
</file>